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60" r:id="rId2"/>
    <p:sldId id="258" r:id="rId3"/>
    <p:sldId id="261" r:id="rId4"/>
    <p:sldId id="262" r:id="rId5"/>
    <p:sldId id="263" r:id="rId6"/>
    <p:sldId id="265" r:id="rId7"/>
    <p:sldId id="257" r:id="rId8"/>
    <p:sldId id="264" r:id="rId9"/>
  </p:sldIdLst>
  <p:sldSz cx="9144000" cy="6858000" type="screen4x3"/>
  <p:notesSz cx="6858000" cy="9144000"/>
  <p:custDataLst>
    <p:tags r:id="rId11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8367B"/>
    <a:srgbClr val="D8369E"/>
    <a:srgbClr val="20D9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94" y="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BE24D0-9A90-4E49-BEDB-7FCF8D132F86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57B8DF-42FA-445B-B7CC-4E68E2C075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10015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57B8DF-42FA-445B-B7CC-4E68E2C07551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0204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2FE4A-65CF-49CD-8ADB-165C6B864508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A4C16-2A78-4706-9508-03FDCD5E70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020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2FE4A-65CF-49CD-8ADB-165C6B864508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A4C16-2A78-4706-9508-03FDCD5E70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9803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2FE4A-65CF-49CD-8ADB-165C6B864508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A4C16-2A78-4706-9508-03FDCD5E70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234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2FE4A-65CF-49CD-8ADB-165C6B864508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A4C16-2A78-4706-9508-03FDCD5E70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8377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2FE4A-65CF-49CD-8ADB-165C6B864508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A4C16-2A78-4706-9508-03FDCD5E70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1602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2FE4A-65CF-49CD-8ADB-165C6B864508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A4C16-2A78-4706-9508-03FDCD5E70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4799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2FE4A-65CF-49CD-8ADB-165C6B864508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A4C16-2A78-4706-9508-03FDCD5E70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652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2FE4A-65CF-49CD-8ADB-165C6B864508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A4C16-2A78-4706-9508-03FDCD5E70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6090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2FE4A-65CF-49CD-8ADB-165C6B864508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A4C16-2A78-4706-9508-03FDCD5E70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722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2FE4A-65CF-49CD-8ADB-165C6B864508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A4C16-2A78-4706-9508-03FDCD5E70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1714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2FE4A-65CF-49CD-8ADB-165C6B864508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A4C16-2A78-4706-9508-03FDCD5E70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8207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F2FE4A-65CF-49CD-8ADB-165C6B864508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8A4C16-2A78-4706-9508-03FDCD5E70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0496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Relationship Id="rId9" Type="http://schemas.openxmlformats.org/officeDocument/2006/relationships/image" Target="../media/image25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6004"/>
            <a:ext cx="9144000" cy="689400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987824" y="1304764"/>
            <a:ext cx="3168352" cy="2088232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ru-RU" sz="28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Автоматизация звука </a:t>
            </a:r>
            <a:r>
              <a:rPr lang="en-US" sz="28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28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28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28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в игровых упражнениях со </a:t>
            </a:r>
            <a:r>
              <a:rPr lang="ru-RU" sz="2800" b="1" dirty="0" err="1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Смешариками</a:t>
            </a:r>
            <a:endParaRPr lang="ru-RU" sz="2800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131840" y="1412776"/>
            <a:ext cx="3024336" cy="18722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68144" y="3343847"/>
            <a:ext cx="288032" cy="588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2564904"/>
            <a:ext cx="1908212" cy="203761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7236296" y="-36004"/>
            <a:ext cx="1907704" cy="134076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11430"/>
                <a:solidFill>
                  <a:srgbClr val="D8367B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Презентацию выполнила:</a:t>
            </a:r>
          </a:p>
          <a:p>
            <a:pPr algn="ctr"/>
            <a:r>
              <a:rPr lang="ru-RU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Тяжева</a:t>
            </a:r>
            <a:r>
              <a:rPr lang="ru-RU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Елена Викторовна</a:t>
            </a:r>
            <a:endParaRPr lang="ru-RU" b="1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5682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6" t="462" r="469" b="18086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51520" y="1700808"/>
            <a:ext cx="3528392" cy="30963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48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ru-RU" sz="4800" b="1" dirty="0" smtClean="0">
                <a:solidFill>
                  <a:schemeClr val="accent5">
                    <a:lumMod val="75000"/>
                  </a:schemeClr>
                </a:solidFill>
              </a:rPr>
              <a:t>Ра-</a:t>
            </a:r>
            <a:r>
              <a:rPr lang="ru-RU" sz="4800" b="1" dirty="0" err="1" smtClean="0">
                <a:solidFill>
                  <a:schemeClr val="accent5">
                    <a:lumMod val="75000"/>
                  </a:schemeClr>
                </a:solidFill>
              </a:rPr>
              <a:t>ра</a:t>
            </a:r>
            <a:r>
              <a:rPr lang="ru-RU" sz="4800" b="1" dirty="0" smtClean="0">
                <a:solidFill>
                  <a:schemeClr val="accent5">
                    <a:lumMod val="75000"/>
                  </a:schemeClr>
                </a:solidFill>
              </a:rPr>
              <a:t>-</a:t>
            </a:r>
            <a:r>
              <a:rPr lang="ru-RU" sz="4800" b="1" dirty="0" err="1" smtClean="0">
                <a:solidFill>
                  <a:schemeClr val="accent5">
                    <a:lumMod val="75000"/>
                  </a:schemeClr>
                </a:solidFill>
              </a:rPr>
              <a:t>ра</a:t>
            </a:r>
            <a:r>
              <a:rPr lang="ru-RU" sz="4800" b="1" dirty="0" smtClean="0">
                <a:solidFill>
                  <a:schemeClr val="accent5">
                    <a:lumMod val="75000"/>
                  </a:schemeClr>
                </a:solidFill>
              </a:rPr>
              <a:t> – </a:t>
            </a:r>
          </a:p>
          <a:p>
            <a:endParaRPr lang="ru-RU" sz="48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ru-RU" sz="4800" b="1" dirty="0" err="1" smtClean="0">
                <a:solidFill>
                  <a:schemeClr val="accent5">
                    <a:lumMod val="75000"/>
                  </a:schemeClr>
                </a:solidFill>
              </a:rPr>
              <a:t>Ро-ро-ро</a:t>
            </a:r>
            <a:r>
              <a:rPr lang="ru-RU" sz="4800" b="1" dirty="0" smtClean="0">
                <a:solidFill>
                  <a:schemeClr val="accent5">
                    <a:lumMod val="75000"/>
                  </a:schemeClr>
                </a:solidFill>
              </a:rPr>
              <a:t> –</a:t>
            </a:r>
          </a:p>
          <a:p>
            <a:endParaRPr lang="ru-RU" sz="48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ru-RU" sz="4800" b="1" dirty="0" err="1" smtClean="0">
                <a:solidFill>
                  <a:schemeClr val="accent5">
                    <a:lumMod val="75000"/>
                  </a:schemeClr>
                </a:solidFill>
              </a:rPr>
              <a:t>Ру-ру-ру</a:t>
            </a:r>
            <a:r>
              <a:rPr lang="ru-RU" sz="4800" b="1" dirty="0" smtClean="0">
                <a:solidFill>
                  <a:schemeClr val="accent5">
                    <a:lumMod val="75000"/>
                  </a:schemeClr>
                </a:solidFill>
              </a:rPr>
              <a:t> – </a:t>
            </a:r>
          </a:p>
          <a:p>
            <a:endParaRPr lang="ru-RU" sz="48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ru-RU" sz="4800" b="1" dirty="0" err="1" smtClean="0">
                <a:solidFill>
                  <a:schemeClr val="accent5">
                    <a:lumMod val="75000"/>
                  </a:schemeClr>
                </a:solidFill>
              </a:rPr>
              <a:t>Ры-ры-ры</a:t>
            </a:r>
            <a:r>
              <a:rPr lang="ru-RU" sz="4800" b="1" dirty="0" smtClean="0">
                <a:solidFill>
                  <a:schemeClr val="accent5">
                    <a:lumMod val="75000"/>
                  </a:schemeClr>
                </a:solidFill>
              </a:rPr>
              <a:t>-</a:t>
            </a:r>
            <a:endParaRPr lang="ru-RU" sz="48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496" y="116632"/>
            <a:ext cx="9001000" cy="11521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Проговори </a:t>
            </a:r>
            <a:r>
              <a:rPr lang="ru-RU" sz="3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чистоговорки</a:t>
            </a: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вместе с </a:t>
            </a:r>
            <a:r>
              <a:rPr lang="ru-RU" sz="3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Крошем</a:t>
            </a:r>
            <a:endParaRPr lang="ru-RU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" name="Picture 18" descr="http://www.dubna.org/photos/images/board-20814-985335782-65810454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5264" y="5433680"/>
            <a:ext cx="1391036" cy="13076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://img1.liveinternet.ru/images/attach/b/3/11/686/11686503_zakopane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71" t="10434" r="16794" b="19897"/>
          <a:stretch/>
        </p:blipFill>
        <p:spPr bwMode="auto">
          <a:xfrm>
            <a:off x="3312404" y="1268760"/>
            <a:ext cx="1426472" cy="12527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xn----ftbobj6aderf9c.xn--p1ai/images.php?images_id=2756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89" t="10801" r="18636" b="14646"/>
          <a:stretch/>
        </p:blipFill>
        <p:spPr bwMode="auto">
          <a:xfrm>
            <a:off x="3265544" y="2599752"/>
            <a:ext cx="1450472" cy="12984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://neocent.com.ua/uploads/posts/2009-01/thumbs/1231943376_os21115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86" t="14876" r="10013" b="18600"/>
          <a:stretch/>
        </p:blipFill>
        <p:spPr bwMode="auto">
          <a:xfrm>
            <a:off x="3324980" y="4017576"/>
            <a:ext cx="1401320" cy="12915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503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-17120"/>
            <a:ext cx="9144000" cy="687512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3240" y="3789040"/>
            <a:ext cx="3240360" cy="305184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51520" y="0"/>
            <a:ext cx="8784976" cy="10527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Помоги Нюше навести порядок. Найди вещи со звуком </a:t>
            </a:r>
            <a:r>
              <a:rPr lang="en-US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]</a:t>
            </a:r>
            <a:endParaRPr lang="ru-RU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6" name="Picture 6" descr="http://4put.ru/pictures/max/114/35313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2996952"/>
            <a:ext cx="1440160" cy="14117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http://kanzboom.ru/uploads/catalog/big_20-792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172343"/>
            <a:ext cx="1368152" cy="140067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http://samara.sptovarov.ru/uploads/purchases/17194/photo-U17194-P172405-T1349041875-N17117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916832"/>
            <a:ext cx="1478752" cy="132207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www.proza.ru/pics/2012/04/04/1835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30" r="16076" b="2618"/>
          <a:stretch/>
        </p:blipFill>
        <p:spPr bwMode="auto">
          <a:xfrm>
            <a:off x="5652120" y="1124744"/>
            <a:ext cx="1440160" cy="13683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http://www.play-today.ru/published/publicdata/PLAYTODAY/attachments/SC/products_pictures/38208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232258"/>
            <a:ext cx="1440160" cy="130997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 descr="http://www.be-in.ru/gallery/things/10_b/19908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30" b="19450"/>
          <a:stretch/>
        </p:blipFill>
        <p:spPr bwMode="auto">
          <a:xfrm>
            <a:off x="395536" y="3356992"/>
            <a:ext cx="1440160" cy="14127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4" name="Picture 14" descr="http://www.play-today.ru/published/publicdata/PLAYTODAY/attachments/SC/products_pictures/39284_big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2044" y="4689704"/>
            <a:ext cx="1425272" cy="141508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6479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39976" y="0"/>
            <a:ext cx="9183976" cy="6858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9862" y="4149080"/>
            <a:ext cx="2636633" cy="244827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0" y="-171400"/>
            <a:ext cx="9144000" cy="15841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Помоги </a:t>
            </a:r>
            <a:r>
              <a:rPr lang="ru-RU" sz="2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Лосяшу</a:t>
            </a: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сварить варенье. Выбери фрукты и ягоды со звуком </a:t>
            </a:r>
            <a:r>
              <a:rPr 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. Назови какое варенье получилось.</a:t>
            </a:r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9512" y="2564904"/>
            <a:ext cx="4032448" cy="388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Варенье из абрикосов-абрикосовое;</a:t>
            </a:r>
          </a:p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Варенье из персиков? </a:t>
            </a:r>
          </a:p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Варенье из вишни?</a:t>
            </a:r>
          </a:p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Варенье из яблок?</a:t>
            </a:r>
          </a:p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Варенье из айвы?</a:t>
            </a:r>
          </a:p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Варенье из груши?</a:t>
            </a:r>
          </a:p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Варенье из сливы?</a:t>
            </a:r>
          </a:p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Варенье из малины?</a:t>
            </a:r>
          </a:p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Варенье из крыжовника?</a:t>
            </a:r>
          </a:p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Варенье из смородины?</a:t>
            </a:r>
          </a:p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Варенье из голубики?</a:t>
            </a:r>
          </a:p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Варенье из клубники?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057" y="2060849"/>
            <a:ext cx="3691879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Какое варенье?</a:t>
            </a:r>
            <a:endParaRPr lang="ru-RU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38" name="Picture 14" descr="http://skacat.com/uploads/posts/2011-11/skacat.com_1321091592_jagody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" t="6721" r="6021" b="13725"/>
          <a:stretch/>
        </p:blipFill>
        <p:spPr bwMode="auto">
          <a:xfrm>
            <a:off x="4427984" y="1556792"/>
            <a:ext cx="2979809" cy="196311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2">
                <a:lumMod val="75000"/>
              </a:schemeClr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405453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39068"/>
            <a:ext cx="9251504" cy="689706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268759"/>
            <a:ext cx="2618758" cy="212117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9396536" cy="11247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Помоги </a:t>
            </a:r>
            <a:r>
              <a:rPr lang="ru-RU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Копатычу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расселить картинки по домам (звук </a:t>
            </a:r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в начале, в середине, в конце слова)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699792" y="2921902"/>
            <a:ext cx="2808312" cy="3243402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3617438" y="2966500"/>
            <a:ext cx="0" cy="3198804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2726262" y="3645024"/>
            <a:ext cx="2781842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2699792" y="4437112"/>
            <a:ext cx="2736304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2726262" y="5301208"/>
            <a:ext cx="2736304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4612365" y="2966500"/>
            <a:ext cx="0" cy="3198804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3" name="Прямоугольник 42"/>
          <p:cNvSpPr/>
          <p:nvPr/>
        </p:nvSpPr>
        <p:spPr>
          <a:xfrm>
            <a:off x="2792743" y="3140968"/>
            <a:ext cx="765618" cy="3600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>
            <a:off x="3707904" y="3140969"/>
            <a:ext cx="792088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 45"/>
          <p:cNvSpPr/>
          <p:nvPr/>
        </p:nvSpPr>
        <p:spPr>
          <a:xfrm>
            <a:off x="4666421" y="3131409"/>
            <a:ext cx="792088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8" name="Прямая соединительная линия 47"/>
          <p:cNvCxnSpPr/>
          <p:nvPr/>
        </p:nvCxnSpPr>
        <p:spPr>
          <a:xfrm>
            <a:off x="3059832" y="3183337"/>
            <a:ext cx="0" cy="28640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>
            <a:off x="3336708" y="3168225"/>
            <a:ext cx="0" cy="28640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>
            <a:off x="4211960" y="3163737"/>
            <a:ext cx="0" cy="28640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>
            <a:off x="3923928" y="3163737"/>
            <a:ext cx="0" cy="28640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>
            <a:off x="5220072" y="3157746"/>
            <a:ext cx="0" cy="28640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>
            <a:off x="4937517" y="3157746"/>
            <a:ext cx="0" cy="28640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6" name="Овал 55"/>
          <p:cNvSpPr/>
          <p:nvPr/>
        </p:nvSpPr>
        <p:spPr>
          <a:xfrm>
            <a:off x="2868896" y="3257775"/>
            <a:ext cx="142634" cy="12642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Овал 57"/>
          <p:cNvSpPr/>
          <p:nvPr/>
        </p:nvSpPr>
        <p:spPr>
          <a:xfrm>
            <a:off x="3996627" y="3263505"/>
            <a:ext cx="142634" cy="12642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Овал 58"/>
          <p:cNvSpPr/>
          <p:nvPr/>
        </p:nvSpPr>
        <p:spPr>
          <a:xfrm>
            <a:off x="5278981" y="3263327"/>
            <a:ext cx="142634" cy="12642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Прямоугольник 65"/>
          <p:cNvSpPr/>
          <p:nvPr/>
        </p:nvSpPr>
        <p:spPr>
          <a:xfrm>
            <a:off x="4990258" y="2078157"/>
            <a:ext cx="360040" cy="64557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Равнобедренный треугольник 15"/>
          <p:cNvSpPr/>
          <p:nvPr/>
        </p:nvSpPr>
        <p:spPr>
          <a:xfrm>
            <a:off x="2411760" y="1988840"/>
            <a:ext cx="3384376" cy="933062"/>
          </a:xfrm>
          <a:prstGeom prst="triangl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7" name="Picture 8" descr="http://tonova.typepad.com/thesuddencurve/robosapien_and_remot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023" y="1138026"/>
            <a:ext cx="1187624" cy="10800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9" name="Picture 16" descr="http://img1.st.klumba.ua/img/toys/chicco/m/chicco_piramida_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1872" y="1772816"/>
            <a:ext cx="1152128" cy="10456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8" descr="http://www.seminario.edu.uy/bibliowp/wp-content/uploads/2010/03/100326001032_trex_386x217_nocredit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501008"/>
            <a:ext cx="1206639" cy="112941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6" descr="http://svadba-togliatty.ru/img/kids_togliatti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6572" y="2145343"/>
            <a:ext cx="1116378" cy="106725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im5-tub-ru.yandex.net/i?id=449187146-26-72&amp;n=21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60" t="7892" r="16053" b="5904"/>
          <a:stretch/>
        </p:blipFill>
        <p:spPr bwMode="auto">
          <a:xfrm>
            <a:off x="5940152" y="4941168"/>
            <a:ext cx="1224136" cy="11649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900igr.net/datas/zhivotnye/Dikie-4.files/0009-009-Zebra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05" t="10281" r="19028" b="17542"/>
          <a:stretch/>
        </p:blipFill>
        <p:spPr bwMode="auto">
          <a:xfrm>
            <a:off x="7380312" y="5085184"/>
            <a:ext cx="1144329" cy="112995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5" name="Прямоугольник 74"/>
          <p:cNvSpPr/>
          <p:nvPr/>
        </p:nvSpPr>
        <p:spPr>
          <a:xfrm>
            <a:off x="1907704" y="1052736"/>
            <a:ext cx="818558" cy="14026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60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" name="Picture 12" descr="http://artwinx.webtalk.ru/uploads/000c/1f/d9/11034-5-f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3140968"/>
            <a:ext cx="1110354" cy="11152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2178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61716"/>
            <a:ext cx="9144000" cy="691971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25292" y="116632"/>
            <a:ext cx="8352928" cy="17281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Помоги </a:t>
            </a:r>
            <a:r>
              <a:rPr lang="ru-RU" sz="36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Барашу</a:t>
            </a:r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назвать все слова во множественном числе</a:t>
            </a:r>
          </a:p>
          <a:p>
            <a:pPr algn="ctr"/>
            <a:endParaRPr lang="ru-RU" sz="36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5768" y="1225240"/>
            <a:ext cx="1080120" cy="96836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17" b="14286"/>
          <a:stretch/>
        </p:blipFill>
        <p:spPr bwMode="auto">
          <a:xfrm>
            <a:off x="6094210" y="1225240"/>
            <a:ext cx="986614" cy="9978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533316" y="1225240"/>
            <a:ext cx="2526516" cy="41499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400" b="1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Роза-розы;</a:t>
            </a:r>
          </a:p>
          <a:p>
            <a:r>
              <a:rPr lang="ru-RU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Шар-</a:t>
            </a:r>
          </a:p>
          <a:p>
            <a:r>
              <a:rPr lang="ru-RU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Трактор-</a:t>
            </a:r>
          </a:p>
          <a:p>
            <a:r>
              <a:rPr lang="ru-RU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Мороз-</a:t>
            </a:r>
          </a:p>
          <a:p>
            <a:r>
              <a:rPr lang="ru-RU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Телевизор-</a:t>
            </a:r>
          </a:p>
          <a:p>
            <a:r>
              <a:rPr lang="ru-RU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Робот-</a:t>
            </a:r>
          </a:p>
          <a:p>
            <a:r>
              <a:rPr lang="ru-RU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Топор-</a:t>
            </a:r>
          </a:p>
          <a:p>
            <a:r>
              <a:rPr lang="ru-RU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Мухомор-</a:t>
            </a:r>
          </a:p>
          <a:p>
            <a:r>
              <a:rPr lang="ru-RU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Помидор-</a:t>
            </a:r>
          </a:p>
          <a:p>
            <a:r>
              <a:rPr lang="ru-RU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Рука-</a:t>
            </a:r>
          </a:p>
          <a:p>
            <a:r>
              <a:rPr lang="ru-RU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Пирамидка- </a:t>
            </a:r>
          </a:p>
          <a:p>
            <a:endParaRPr lang="ru-RU" dirty="0" smtClean="0"/>
          </a:p>
          <a:p>
            <a:endParaRPr lang="ru-RU" dirty="0" smtClean="0"/>
          </a:p>
          <a:p>
            <a:pPr algn="ctr"/>
            <a:endParaRPr lang="ru-RU" dirty="0"/>
          </a:p>
        </p:txBody>
      </p:sp>
      <p:sp>
        <p:nvSpPr>
          <p:cNvPr id="10" name="Стрелка вправо 9"/>
          <p:cNvSpPr/>
          <p:nvPr/>
        </p:nvSpPr>
        <p:spPr>
          <a:xfrm>
            <a:off x="5456656" y="1484784"/>
            <a:ext cx="432048" cy="322916"/>
          </a:xfrm>
          <a:prstGeom prst="rightArrow">
            <a:avLst/>
          </a:prstGeom>
          <a:solidFill>
            <a:srgbClr val="D8367B"/>
          </a:solidFill>
          <a:ln>
            <a:solidFill>
              <a:srgbClr val="D836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420888"/>
            <a:ext cx="998070" cy="101009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492896"/>
            <a:ext cx="1068640" cy="9849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Стрелка вправо 19"/>
          <p:cNvSpPr/>
          <p:nvPr/>
        </p:nvSpPr>
        <p:spPr>
          <a:xfrm>
            <a:off x="5436096" y="2780928"/>
            <a:ext cx="432048" cy="322916"/>
          </a:xfrm>
          <a:prstGeom prst="rightArrow">
            <a:avLst/>
          </a:prstGeom>
          <a:solidFill>
            <a:srgbClr val="D8367B"/>
          </a:solidFill>
          <a:ln>
            <a:solidFill>
              <a:srgbClr val="D836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789040"/>
            <a:ext cx="1008112" cy="98079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789040"/>
            <a:ext cx="1015064" cy="100269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Стрелка вправо 22"/>
          <p:cNvSpPr/>
          <p:nvPr/>
        </p:nvSpPr>
        <p:spPr>
          <a:xfrm>
            <a:off x="5436096" y="4149080"/>
            <a:ext cx="432048" cy="322916"/>
          </a:xfrm>
          <a:prstGeom prst="rightArrow">
            <a:avLst/>
          </a:prstGeom>
          <a:solidFill>
            <a:srgbClr val="D8367B"/>
          </a:solidFill>
          <a:ln>
            <a:solidFill>
              <a:srgbClr val="D836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4" name="Picture 14" descr="http://www.edu54.ru/sites/default/files/upload/2010/06/17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300745"/>
            <a:ext cx="1584176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5157192"/>
            <a:ext cx="1011560" cy="10199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5157192"/>
            <a:ext cx="998070" cy="10199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Стрелка вправо 26"/>
          <p:cNvSpPr/>
          <p:nvPr/>
        </p:nvSpPr>
        <p:spPr>
          <a:xfrm>
            <a:off x="5508104" y="5517232"/>
            <a:ext cx="432048" cy="322916"/>
          </a:xfrm>
          <a:prstGeom prst="rightArrow">
            <a:avLst/>
          </a:prstGeom>
          <a:solidFill>
            <a:srgbClr val="D8367B"/>
          </a:solidFill>
          <a:ln>
            <a:solidFill>
              <a:srgbClr val="D836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9528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http://img-fotki.yandex.ru/get/4713/119528728.1136/0_b2ab9_20b5e4a0_X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052736"/>
            <a:ext cx="7128792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188640"/>
            <a:ext cx="9144000" cy="9361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Помоги </a:t>
            </a:r>
            <a:r>
              <a:rPr lang="ru-RU" sz="36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Копатычу</a:t>
            </a:r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найти овощи на звук </a:t>
            </a:r>
            <a:r>
              <a:rPr lang="en-US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]</a:t>
            </a:r>
            <a:endParaRPr lang="ru-RU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7888" y="4221088"/>
            <a:ext cx="2448272" cy="242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715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827584" y="260648"/>
            <a:ext cx="7416824" cy="7920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Выучи с Нюшей стихотворения</a:t>
            </a:r>
            <a:endParaRPr lang="ru-RU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9512" y="2204864"/>
            <a:ext cx="4104456" cy="18722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Шёл Егор через двор,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Нёс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топор чинить забор.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горе, на горке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Герой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наш Егорка.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923928" y="3717032"/>
            <a:ext cx="5112568" cy="2664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3861048"/>
            <a:ext cx="2838800" cy="3115143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4644008" y="1412776"/>
            <a:ext cx="4320480" cy="18722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Зелёный свет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зажегся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вдруг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Теперь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идти мы можем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Ты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светофор, надёжный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друг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Шофёрам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прохожим. </a:t>
            </a:r>
          </a:p>
        </p:txBody>
      </p:sp>
    </p:spTree>
    <p:extLst>
      <p:ext uri="{BB962C8B-B14F-4D97-AF65-F5344CB8AC3E}">
        <p14:creationId xmlns:p14="http://schemas.microsoft.com/office/powerpoint/2010/main" val="789586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a099d43f093e8a0af80e054272c9aed6a6169b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1406</TotalTime>
  <Words>207</Words>
  <Application>Microsoft Office PowerPoint</Application>
  <PresentationFormat>Экран (4:3)</PresentationFormat>
  <Paragraphs>56</Paragraphs>
  <Slides>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администратор</cp:lastModifiedBy>
  <cp:revision>72</cp:revision>
  <dcterms:created xsi:type="dcterms:W3CDTF">2013-02-18T19:48:15Z</dcterms:created>
  <dcterms:modified xsi:type="dcterms:W3CDTF">2020-05-06T09:49:54Z</dcterms:modified>
</cp:coreProperties>
</file>