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8" r:id="rId4"/>
    <p:sldId id="257" r:id="rId5"/>
    <p:sldId id="259" r:id="rId6"/>
    <p:sldId id="264" r:id="rId7"/>
    <p:sldId id="260" r:id="rId8"/>
    <p:sldId id="269" r:id="rId9"/>
    <p:sldId id="270" r:id="rId10"/>
    <p:sldId id="267" r:id="rId11"/>
    <p:sldId id="266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D44229-4257-4B6E-B2F8-8E11116350F2}">
          <p14:sldIdLst>
            <p14:sldId id="256"/>
            <p14:sldId id="261"/>
            <p14:sldId id="268"/>
            <p14:sldId id="257"/>
            <p14:sldId id="259"/>
            <p14:sldId id="264"/>
            <p14:sldId id="260"/>
            <p14:sldId id="269"/>
            <p14:sldId id="270"/>
            <p14:sldId id="267"/>
            <p14:sldId id="266"/>
          </p14:sldIdLst>
        </p14:section>
        <p14:section name="Раздел без заголовка" id="{49589099-FB8F-4377-A2A7-6417348137AB}">
          <p14:sldIdLst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7.png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81665788_large_ru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396536" cy="7056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060848"/>
            <a:ext cx="6264696" cy="30963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Автоматизация звука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852936"/>
            <a:ext cx="3880520" cy="1752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5589240"/>
            <a:ext cx="2483768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Учитель-логопед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Тяжева</a:t>
            </a:r>
            <a:r>
              <a:rPr lang="ru-RU" dirty="0" smtClean="0">
                <a:solidFill>
                  <a:srgbClr val="FF0000"/>
                </a:solidFill>
              </a:rPr>
              <a:t> Е.В.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лишний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t="69076" r="55168" b="6294"/>
          <a:stretch/>
        </p:blipFill>
        <p:spPr bwMode="auto">
          <a:xfrm rot="5400000">
            <a:off x="1836140" y="1530085"/>
            <a:ext cx="2327973" cy="203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1" r="19110" b="79010"/>
          <a:stretch/>
        </p:blipFill>
        <p:spPr bwMode="auto">
          <a:xfrm>
            <a:off x="5532754" y="3861048"/>
            <a:ext cx="2035515" cy="223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42" y="1214593"/>
            <a:ext cx="2088232" cy="249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232886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0916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лишний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4" t="72708" r="23756"/>
          <a:stretch/>
        </p:blipFill>
        <p:spPr bwMode="auto">
          <a:xfrm>
            <a:off x="1729485" y="1276153"/>
            <a:ext cx="232004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0" r="67828" b="34480"/>
          <a:stretch/>
        </p:blipFill>
        <p:spPr bwMode="auto">
          <a:xfrm>
            <a:off x="5365282" y="1256421"/>
            <a:ext cx="23188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5" r="73648"/>
          <a:stretch/>
        </p:blipFill>
        <p:spPr bwMode="auto">
          <a:xfrm>
            <a:off x="1727153" y="3645025"/>
            <a:ext cx="2268783" cy="224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38729"/>
            <a:ext cx="2176032" cy="20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2510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c26/0001311d-fd672415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Порычи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тигр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Desktop\i355735265_13950_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2381250" cy="285750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i355735265_13950_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3812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708920"/>
            <a:ext cx="68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32129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293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79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3732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9354" y="57430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71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слова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84" y="908720"/>
            <a:ext cx="1701038" cy="1328936"/>
          </a:xfrm>
          <a:prstGeom prst="rect">
            <a:avLst/>
          </a:prstGeom>
          <a:noFill/>
        </p:spPr>
      </p:pic>
      <p:pic>
        <p:nvPicPr>
          <p:cNvPr id="5" name="Picture 22" descr="зебра, фото, фот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59662"/>
            <a:ext cx="2254318" cy="1577250"/>
          </a:xfrm>
          <a:prstGeom prst="rect">
            <a:avLst/>
          </a:prstGeom>
          <a:noFill/>
        </p:spPr>
      </p:pic>
      <p:pic>
        <p:nvPicPr>
          <p:cNvPr id="6" name="Picture 14" descr="сканирование0019"/>
          <p:cNvPicPr>
            <a:picLocks noChangeAspect="1" noChangeArrowheads="1"/>
          </p:cNvPicPr>
          <p:nvPr/>
        </p:nvPicPr>
        <p:blipFill>
          <a:blip r:embed="rId4" cstate="print"/>
          <a:srcRect l="3467" t="21687" r="6425" b="9639"/>
          <a:stretch>
            <a:fillRect/>
          </a:stretch>
        </p:blipFill>
        <p:spPr bwMode="auto">
          <a:xfrm>
            <a:off x="5292080" y="4838242"/>
            <a:ext cx="2736304" cy="1834226"/>
          </a:xfrm>
          <a:prstGeom prst="rect">
            <a:avLst/>
          </a:prstGeom>
          <a:noFill/>
        </p:spPr>
      </p:pic>
      <p:pic>
        <p:nvPicPr>
          <p:cNvPr id="9" name="Picture 50" descr="i?id=26499177&amp;tov=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479805"/>
            <a:ext cx="2760078" cy="1944216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x_b992cf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7234" y="2940146"/>
            <a:ext cx="1942139" cy="153990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7" y="2641426"/>
            <a:ext cx="2088232" cy="183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9662"/>
            <a:ext cx="1450558" cy="19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887" y="908720"/>
            <a:ext cx="2016865" cy="13289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44" y="2865645"/>
            <a:ext cx="2435808" cy="161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54" y="4480053"/>
            <a:ext cx="3004186" cy="199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02" y="1045350"/>
            <a:ext cx="2043113" cy="217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2402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Назови, какие картинки новые появились?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84" y="1103177"/>
            <a:ext cx="1701038" cy="1328936"/>
          </a:xfrm>
          <a:prstGeom prst="rect">
            <a:avLst/>
          </a:prstGeom>
          <a:noFill/>
        </p:spPr>
      </p:pic>
      <p:pic>
        <p:nvPicPr>
          <p:cNvPr id="5" name="Picture 22" descr="зебра, фото, фот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059662"/>
            <a:ext cx="2254318" cy="1577250"/>
          </a:xfrm>
          <a:prstGeom prst="rect">
            <a:avLst/>
          </a:prstGeom>
          <a:noFill/>
        </p:spPr>
      </p:pic>
      <p:pic>
        <p:nvPicPr>
          <p:cNvPr id="6" name="Picture 14" descr="сканирование0019"/>
          <p:cNvPicPr>
            <a:picLocks noChangeAspect="1" noChangeArrowheads="1"/>
          </p:cNvPicPr>
          <p:nvPr/>
        </p:nvPicPr>
        <p:blipFill>
          <a:blip r:embed="rId4" cstate="print"/>
          <a:srcRect l="3467" t="21687" r="6425" b="9639"/>
          <a:stretch>
            <a:fillRect/>
          </a:stretch>
        </p:blipFill>
        <p:spPr bwMode="auto">
          <a:xfrm>
            <a:off x="7308304" y="1152384"/>
            <a:ext cx="1835696" cy="1230522"/>
          </a:xfrm>
          <a:prstGeom prst="rect">
            <a:avLst/>
          </a:prstGeom>
          <a:noFill/>
        </p:spPr>
      </p:pic>
      <p:pic>
        <p:nvPicPr>
          <p:cNvPr id="7" name="Picture 18" descr="домашняя корова, корова, фото, фотография"/>
          <p:cNvPicPr>
            <a:picLocks noChangeAspect="1" noChangeArrowheads="1"/>
          </p:cNvPicPr>
          <p:nvPr/>
        </p:nvPicPr>
        <p:blipFill>
          <a:blip r:embed="rId5" cstate="print"/>
          <a:srcRect l="41600" t="4167" r="1947"/>
          <a:stretch>
            <a:fillRect/>
          </a:stretch>
        </p:blipFill>
        <p:spPr bwMode="auto">
          <a:xfrm>
            <a:off x="4120733" y="2717946"/>
            <a:ext cx="1954786" cy="1550347"/>
          </a:xfrm>
          <a:prstGeom prst="rect">
            <a:avLst/>
          </a:prstGeom>
          <a:noFill/>
        </p:spPr>
      </p:pic>
      <p:pic>
        <p:nvPicPr>
          <p:cNvPr id="9" name="Picture 50" descr="i?id=26499177&amp;tov=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869" y="4581128"/>
            <a:ext cx="1737827" cy="1553691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x_b992cf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8170" y="4875535"/>
            <a:ext cx="2219779" cy="176004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4" y="2536174"/>
            <a:ext cx="1982395" cy="198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58" y="2467668"/>
            <a:ext cx="1491191" cy="205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11815"/>
            <a:ext cx="1516608" cy="161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48" y="1216891"/>
            <a:ext cx="1370137" cy="1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73" y="5049856"/>
            <a:ext cx="2161973" cy="161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магазине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Бабушка пошла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магазин за овощами. Бабушка купила овощи со звуком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Посмотри на картинки и скажи, какие овощи купила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бабушка.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pom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71959"/>
            <a:ext cx="1584176" cy="1645286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Burk__nu_e____a__4cb76cd7f2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175" y="4400906"/>
            <a:ext cx="2209875" cy="1324055"/>
          </a:xfrm>
          <a:prstGeom prst="rect">
            <a:avLst/>
          </a:prstGeom>
          <a:noFill/>
        </p:spPr>
      </p:pic>
      <p:pic>
        <p:nvPicPr>
          <p:cNvPr id="5127" name="Picture 7" descr="C:\Users\Пользователь\Desktop\pot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4984" y="2186968"/>
            <a:ext cx="1886383" cy="14152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26294"/>
            <a:ext cx="1845940" cy="18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28" y="1878924"/>
            <a:ext cx="12255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81354"/>
            <a:ext cx="1850694" cy="201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4365104"/>
            <a:ext cx="2639568" cy="139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1878924"/>
            <a:ext cx="1845940" cy="1723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49" y="4056974"/>
            <a:ext cx="2753869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5" y="4032686"/>
            <a:ext cx="2204592" cy="206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c26/0001311d-fd672415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лишний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Пользователь\Desktop\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594" y="3952081"/>
            <a:ext cx="2140701" cy="2376264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96370"/>
            <a:ext cx="2640013" cy="206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46064"/>
            <a:ext cx="3096344" cy="218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2448272" cy="244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лишний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su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45369"/>
            <a:ext cx="2569691" cy="2569691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0_6fb60_7736a2a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9835" y="3850725"/>
            <a:ext cx="2984431" cy="234277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97342"/>
            <a:ext cx="31702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45369"/>
            <a:ext cx="26035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9130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лишний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19550"/>
            <a:ext cx="2428319" cy="22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704974"/>
            <a:ext cx="211613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68" y="4019550"/>
            <a:ext cx="1771452" cy="234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30" y="1268760"/>
            <a:ext cx="26273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47676"/>
            <a:ext cx="2304256" cy="222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4806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49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Автоматизация звука</vt:lpstr>
      <vt:lpstr>Порычи как тигр</vt:lpstr>
      <vt:lpstr>Назови слова</vt:lpstr>
      <vt:lpstr>Назови, какие картинки новые появились? </vt:lpstr>
      <vt:lpstr>В магазине  Бабушка пошла в магазин за овощами. Бабушка купила овощи со звуком Р,  Посмотри на картинки и скажи, какие овощи купила бабушка.</vt:lpstr>
      <vt:lpstr>Презентация PowerPoint</vt:lpstr>
      <vt:lpstr>4 – й лишний</vt:lpstr>
      <vt:lpstr>4 – й лишний</vt:lpstr>
      <vt:lpstr>4 – й лишний</vt:lpstr>
      <vt:lpstr>4 – й лишний</vt:lpstr>
      <vt:lpstr>4 – й лишний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</dc:title>
  <dc:creator>Пользователь</dc:creator>
  <cp:lastModifiedBy>администратор</cp:lastModifiedBy>
  <cp:revision>22</cp:revision>
  <dcterms:created xsi:type="dcterms:W3CDTF">2012-12-09T12:04:53Z</dcterms:created>
  <dcterms:modified xsi:type="dcterms:W3CDTF">2020-04-29T11:48:35Z</dcterms:modified>
</cp:coreProperties>
</file>